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16.04.2021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211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Слайд 4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школа</cp:lastModifiedBy>
  <cp:revision>26</cp:revision>
  <dcterms:created xsi:type="dcterms:W3CDTF">2020-10-06T09:06:49Z</dcterms:created>
  <dcterms:modified xsi:type="dcterms:W3CDTF">2021-04-16T11:33:14Z</dcterms:modified>
</cp:coreProperties>
</file>